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76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3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7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18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02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06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57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90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98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40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36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85569-7C53-4EF8-9FA3-F394508714BA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1A6B-36FC-40E4-92B0-8DF9D88ADC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50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4824"/>
            <a:ext cx="9125999" cy="2924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76056" y="1811328"/>
            <a:ext cx="3312368" cy="1080120"/>
          </a:xfrm>
        </p:spPr>
        <p:txBody>
          <a:bodyPr>
            <a:normAutofit/>
          </a:bodyPr>
          <a:lstStyle/>
          <a:p>
            <a:r>
              <a:rPr lang="de-DE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Gutschein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2683991"/>
            <a:ext cx="4392488" cy="622920"/>
          </a:xfrm>
        </p:spPr>
        <p:txBody>
          <a:bodyPr>
            <a:normAutofit fontScale="40000" lnSpcReduction="20000"/>
          </a:bodyPr>
          <a:lstStyle/>
          <a:p>
            <a:r>
              <a:rPr lang="de-DE" sz="5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Für</a:t>
            </a:r>
            <a:r>
              <a:rPr lang="de-DE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de-DE" sz="5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 </a:t>
            </a:r>
            <a:r>
              <a:rPr lang="de-DE" sz="5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ReitstundeN</a:t>
            </a:r>
            <a:r>
              <a:rPr lang="de-DE" sz="5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# 2020</a:t>
            </a:r>
            <a:r>
              <a:rPr lang="de-DE" sz="5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r>
              <a:rPr lang="de-DE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Bezahlung erfolgt bei Stundenerteilung</a:t>
            </a:r>
          </a:p>
          <a:p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8001" y="3926059"/>
            <a:ext cx="2537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Terminabsprache </a:t>
            </a:r>
          </a:p>
          <a:p>
            <a:r>
              <a:rPr lang="de-DE" sz="1600" b="1" dirty="0">
                <a:solidFill>
                  <a:srgbClr val="FF0000"/>
                </a:solidFill>
              </a:rPr>
              <a:t>Unter Tel.0151 42410188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5597" y="1811328"/>
            <a:ext cx="4255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Pferdegaudi</a:t>
            </a:r>
          </a:p>
        </p:txBody>
      </p:sp>
    </p:spTree>
    <p:extLst>
      <p:ext uri="{BB962C8B-B14F-4D97-AF65-F5344CB8AC3E}">
        <p14:creationId xmlns:p14="http://schemas.microsoft.com/office/powerpoint/2010/main" val="282704621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WM_colors">
      <a:dk1>
        <a:sysClr val="windowText" lastClr="000000"/>
      </a:dk1>
      <a:lt1>
        <a:sysClr val="window" lastClr="FFFFFF"/>
      </a:lt1>
      <a:dk2>
        <a:srgbClr val="1C5394"/>
      </a:dk2>
      <a:lt2>
        <a:srgbClr val="E0E5E8"/>
      </a:lt2>
      <a:accent1>
        <a:srgbClr val="1C5394"/>
      </a:accent1>
      <a:accent2>
        <a:srgbClr val="75AD40"/>
      </a:accent2>
      <a:accent3>
        <a:srgbClr val="009EE0"/>
      </a:accent3>
      <a:accent4>
        <a:srgbClr val="981A32"/>
      </a:accent4>
      <a:accent5>
        <a:srgbClr val="FABA00"/>
      </a:accent5>
      <a:accent6>
        <a:srgbClr val="EB6909"/>
      </a:accent6>
      <a:hlink>
        <a:srgbClr val="005096"/>
      </a:hlink>
      <a:folHlink>
        <a:srgbClr val="55AA28"/>
      </a:folHlink>
    </a:clrScheme>
    <a:fontScheme name="SWM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blank</vt:lpstr>
      <vt:lpstr>Gutschein</vt:lpstr>
    </vt:vector>
  </TitlesOfParts>
  <Company>Stadtwerke München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Gutschein</dc:title>
  <dc:creator>Sommer.Christine P-PE-MR-RE</dc:creator>
  <cp:lastModifiedBy>Strohmayer.Sabine SP-IB-KC</cp:lastModifiedBy>
  <cp:revision>18</cp:revision>
  <dcterms:created xsi:type="dcterms:W3CDTF">2017-10-19T13:13:48Z</dcterms:created>
  <dcterms:modified xsi:type="dcterms:W3CDTF">2020-12-09T09:20:25Z</dcterms:modified>
</cp:coreProperties>
</file>